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39EABF-1FD8-4F6F-8421-CC2F735E838A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4C8F91-C212-4C0C-B866-D1D7099DA9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A82775-CD44-4260-B79A-8C1A8C52429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E1AA2F-9C77-4D53-987D-0F274ADD97FA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DC1C35-F104-4915-98BF-07BB1C9975CA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B0BCEF-A8F3-4CD3-B2DF-E94426EBC934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5E5CACA-5384-414D-B696-26A04ABCCF88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9C4EEF-150D-4733-AB98-4537C31692FC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EB08E1-B057-41C7-81C7-42A171ACA983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EB4730-DAC0-4CE9-BBB8-66AE502B87C8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012031-F7DC-492B-8F78-FB610F56A43C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B83FF9-36F5-47BF-A8D9-E1A3C0D88416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63E7C0-B41A-4452-AD80-72D57AD784D3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A10D240-6294-4DED-B054-829CDC5AAA07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04534-710A-415E-9DB1-C8B5E0D564C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5D57A-25A2-4BDC-A216-B470EEDA4A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49D01-6F68-47D1-81FC-2E9783116B9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804EB-3C63-44EA-A71E-0CEADF877B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C167C-C1BA-4077-83FC-E6527894584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C551-7616-4D24-A6DE-AC36221AF1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A1F58-EBF1-4FA6-8113-94D7B6B7520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27325-02F1-4672-8B26-F4AFA97C92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A2CD1-359C-4C16-89B2-2A4C1E527F0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69D27-0849-4DCD-BBB4-3006ACCE4C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8FC58-E48D-4E16-BF20-DF5B40A1216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34B94-90F4-4CCE-BF67-CBCA96115A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908BD-ADC2-472D-B999-E9844CD44F2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203A7-9723-43C0-9C45-149FA147C4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5C43D-5A95-4684-A302-5D1F05D8ED0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20AB-0E9B-40B1-8C3C-1E7C1A6F84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0C4FB-A4A5-405A-BCEA-770C803FC99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BD982-7D5A-4079-97A7-F0A1D7C704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C8E0B-D0A0-4AD9-9B3D-DE8ED76A29E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268A4-04EB-48E1-AD54-A6E97A7A8D7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6A9B0-502F-4099-905F-8E3348369C5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FA8E9-764B-4C4A-A3DF-1460ECDEB38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46E6CF-A159-48A0-AA41-B1B084BDAC4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D405D7F-6FEA-4DCC-8F8D-11395A0DF4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smtClean="0">
                <a:latin typeface="Comic Sans MS" pitchFamily="66" charset="0"/>
              </a:rPr>
              <a:t>Modal Verbs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Can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Must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Might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Could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Would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May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 have some tea?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may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______ get my driving licence.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must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you help me?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can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 borrow your dictionary?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could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we have another cup of coffee?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may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Let’s call tomorrow, they ______ be eating their dinner.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______ work harder!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must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______ employ a professional builder.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92918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should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think we ______ play again.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should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you pass the salt, please?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could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139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Modal Verbs</vt:lpstr>
      <vt:lpstr>______ you help me?</vt:lpstr>
      <vt:lpstr>______ I borrow your dictionary?</vt:lpstr>
      <vt:lpstr>______ we have another cup of coffee?</vt:lpstr>
      <vt:lpstr>Let’s call tomorrow, they ______ be eating their dinner.</vt:lpstr>
      <vt:lpstr>We ______ work harder!</vt:lpstr>
      <vt:lpstr>We ______ employ a professional builder.</vt:lpstr>
      <vt:lpstr>I think we ______ play again.</vt:lpstr>
      <vt:lpstr>______ you pass the salt, please?</vt:lpstr>
      <vt:lpstr>______ I have some tea?</vt:lpstr>
      <vt:lpstr>I ______ get my driving licence.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ESL Puzzles</dc:creator>
  <cp:lastModifiedBy>Richard</cp:lastModifiedBy>
  <cp:revision>16</cp:revision>
  <dcterms:created xsi:type="dcterms:W3CDTF">2020-03-09T01:59:01Z</dcterms:created>
  <dcterms:modified xsi:type="dcterms:W3CDTF">2020-03-22T03:11:12Z</dcterms:modified>
</cp:coreProperties>
</file>